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3"/>
    <p:sldId id="317" r:id="rId4"/>
    <p:sldId id="319" r:id="rId5"/>
    <p:sldId id="320" r:id="rId6"/>
    <p:sldId id="321" r:id="rId7"/>
    <p:sldId id="328" r:id="rId8"/>
    <p:sldId id="323" r:id="rId9"/>
    <p:sldId id="329" r:id="rId10"/>
    <p:sldId id="326" r:id="rId11"/>
    <p:sldId id="340" r:id="rId12"/>
    <p:sldId id="341" r:id="rId13"/>
    <p:sldId id="342" r:id="rId14"/>
    <p:sldId id="347" r:id="rId15"/>
    <p:sldId id="348" r:id="rId16"/>
    <p:sldId id="349" r:id="rId17"/>
    <p:sldId id="350" r:id="rId18"/>
    <p:sldId id="351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248B-C574-40EF-9D23-B5631CDAB3CF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1804-FC6A-4F4A-B1EB-815DC27D79AB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3" y="77548"/>
            <a:ext cx="9326437" cy="6459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1557" y="190504"/>
            <a:ext cx="5039360" cy="2980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CHAPTER THREE 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TOPOGRAPHY OF ETHIOPIA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AND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HORN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24"/>
            <a:ext cx="10515600" cy="45080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3.2.3. The Rift Valley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1" y="590526"/>
            <a:ext cx="11633981" cy="6127750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extends from the Afar triangle in the north to Chew Bahir for about 1,700 km2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covers 19% of the area of Ethiopia.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elongated and funnel shaped, with a NE-SW orientation.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in the floor ranges from 125bmsl at Dallol Depression, to as high as 2,000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Lakes region.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From the floor to the edge of the escarpment, the heights vary from 200 to 1500 meters.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Rift Valley is further subdivided into three physiographic sub-regions. These are:-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Afar Triangle,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Main Ethiopian Rift, and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Chew Bahir Rift.</a:t>
            </a:r>
            <a:endParaRPr lang="en-GB" sz="2800" dirty="0"/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6188" y="330812"/>
            <a:ext cx="11851341" cy="65271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2560" y="111760"/>
            <a:ext cx="11866880" cy="66141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3.3. The Impacts of Relief on Biophysical and Socioeconomic Conditions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1223888"/>
            <a:ext cx="11676184" cy="5268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Agricultural practices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Relief influences farm size and shape in that in an area of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rugged terrain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farmlands are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small in size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fragmented and tend to be irregular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in shape.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 Choice of farming techniques is highly influenced by relief as:-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/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 rugged terrain 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mechanized farming techniques are difficult to practice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  Relief influences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crop production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as some corps are well adapted to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</a:rPr>
              <a:t>higher altitudes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(barley, wheat) and others to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</a:rPr>
              <a:t>low altitude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(sorghum, maize).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practice of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animal husbandry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is also influenced by relief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/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sheep are reared in the higher altitudes and camels and goat are well adapted to lower altitudes </a:t>
            </a: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355600"/>
            <a:ext cx="11422966" cy="607333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Settlement pattern 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Highlands of Ethiopia that experience a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temperate type of climatic condition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….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are mainly free from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</a:rPr>
              <a:t>most of the tropical diseases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are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Densely settled. 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Rugged and difficult terrain hinders the development of settlement and its expansion.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</a:t>
            </a:r>
            <a:r>
              <a:rPr lang="en-GB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The highlands of Ethiopia are characterized by:-</a:t>
            </a:r>
            <a:endParaRPr lang="en-GB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Sedentary life and permanent settlements while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lowlands that are inhabited by pastoralists have temporary settlements.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1" y="304800"/>
            <a:ext cx="11816080" cy="638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Transportation and communication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highly dissected nature of the landscape is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</a:rPr>
              <a:t>a barrier to the development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of surface transportation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that resulted in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long-term isolation of many communities </a:t>
            </a:r>
            <a:endParaRPr lang="en-GB" b="1" dirty="0">
              <a:solidFill>
                <a:srgbClr val="0070C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difficult terrain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makes infrastructure development and maintenance costly. </a:t>
            </a:r>
            <a:endParaRPr lang="en-GB" b="1" dirty="0">
              <a:solidFill>
                <a:srgbClr val="0070C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TV and radio communications are also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highly influenced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by relief. </a:t>
            </a:r>
            <a:endParaRPr lang="en-GB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rugged topography rendered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rivers less navigable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due to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waterfalls, deep gorges and steep cliffs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84480"/>
            <a:ext cx="11684000" cy="620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Hydroelectric power potential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great difference in altitude coupled with high rainfall created suitable conditions for a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very high potential for the production of hydroelectric power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in Ethiopia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Socio-cultural feeling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rugged terrain as a result of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excessive surface dissection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resulted in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long-term isolation of communities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that led to the occurrence of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cultural diversity. 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People who live in the highlands have been identifying themselves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as </a:t>
            </a:r>
            <a:r>
              <a:rPr lang="en-GB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degegnas</a:t>
            </a:r>
            <a:r>
              <a:rPr lang="en-GB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</a:rPr>
              <a:t>mountaineers)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those who live in the lowlands as </a:t>
            </a:r>
            <a:r>
              <a:rPr lang="en-GB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kollegnas</a:t>
            </a:r>
            <a:r>
              <a:rPr lang="en-GB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</a:rPr>
              <a:t>(lowlanders).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436098"/>
            <a:ext cx="11352628" cy="604910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Impacts on climate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climate of Ethiopia is a result of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tropical position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country and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great altitudinal variation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general topography.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Highlands with higher amount of rainfall and lower rate of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evapo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-transpiration tend to be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moisture surplus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compared to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moisture deficit lowlands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Impacts on soil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Steep mountain slopes provide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low angle of rest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unstable surface materials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subject to degradation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processes and relatively form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shallow and little developed soils.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8. Impacts on natural vegetation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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Relief through its effect on climate and hydrology affect the type of natural vegetation grown in an area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60" y="207170"/>
            <a:ext cx="10515600" cy="315912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3.1. Introduction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629920"/>
            <a:ext cx="11648049" cy="602091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topography of Ethiopia is largely determined by the geologic activities of the Cenozoic Era.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uplifting of the Arabo-Ethiopian and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outpouring and accumulation of </a:t>
            </a:r>
            <a:r>
              <a:rPr lang="en-GB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Trapean</a:t>
            </a: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lava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Faulting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General Characteristics of the Ethiopian Physiography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Ethiopian landform is characterized by great diversity.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are flat-topped plateaus,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High and rugged mountains,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Deep river gorges and vast plains.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Altitude ranges from 125 meters below sea level (</a:t>
            </a:r>
            <a:r>
              <a:rPr lang="en-GB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Kobar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Sink) to the 4,620 </a:t>
            </a:r>
            <a:r>
              <a:rPr lang="en-GB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m.a.s.l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Mount Ras </a:t>
            </a:r>
            <a:r>
              <a:rPr lang="en-GB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Dashen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which is the fourth highest mountain in Africa.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590842"/>
            <a:ext cx="11493305" cy="5978769"/>
          </a:xfrm>
        </p:spPr>
        <p:txBody>
          <a:bodyPr/>
          <a:lstStyle/>
          <a:p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Ethiopia has the largest proportion of elevated landmass in the African continent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More than 50% of the Ethiopian landmass is above 1,000 meters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above 1,500 meters makes 44% of the country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above 2,000 meters makes 22% of the country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Most of the Ethiopian Highlands are part of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central and northern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Ethiopia, and its northernmost portion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extends into Eritrea 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is sometimes described as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Roof of East Africa 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794"/>
            <a:ext cx="10515600" cy="422666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Cont.…</a:t>
            </a:r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690880"/>
            <a:ext cx="11592559" cy="580199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highland core, on the other hand, is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encircled by semi-arid and lowlands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Dissected by several rivers and ravines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which have cut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deep gorges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sources of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many rivers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streams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made the country to be described as the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“Water Tower of East Africa”.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diversity in topography is accompanied by differences in other natural features such as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Soil, climate, vegetation and wild life.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Socio-cultural and economic phenomena.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Taking the 1,000 meters contour line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the highland-lowland demarcation, one observes the following contrasting features between the Ethiopian highlands and lowlands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2" y="284480"/>
            <a:ext cx="11643360" cy="6208395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Characteristics of Ethiopian highlands:</a:t>
            </a:r>
            <a:endParaRPr lang="en-GB" sz="2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Moderate and high amount of rainfall (&gt;600 mm per year).</a:t>
            </a: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Lower mean annual temperature (&lt;200C).</a:t>
            </a: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climate is favourable for biotic life.</a:t>
            </a: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Rain-fed agriculture is possible.</a:t>
            </a: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Free from tropical diseases.</a:t>
            </a: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Attractive for human habitation and densely settled.</a:t>
            </a: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These highlands make up nearly </a:t>
            </a:r>
            <a:r>
              <a:rPr lang="en-GB" sz="26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56%</a:t>
            </a:r>
            <a:r>
              <a:rPr lang="en-GB" sz="26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of the area of the Ethiopia. This is further subdivided into:-</a:t>
            </a:r>
            <a:endParaRPr lang="en-GB" sz="26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lower highland (1,000 - 2,000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m.a.s.l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which make up </a:t>
            </a: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34%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endParaRPr lang="en-GB" sz="220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higher highland (&gt;2,000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m.a.s.l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constituting nearly </a:t>
            </a: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22%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GB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303"/>
            <a:ext cx="10515600" cy="1047432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478303"/>
            <a:ext cx="11531600" cy="58823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Characteristics of Ethiopian Lowlands: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Fewer amounts of rainfall and higher temperature.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High prevalence of tropical diseases.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Lower population densities.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Nomadic and semi-nomadic economic life.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Vast plain lands favourable for irrigation agriculture along the lower river basins.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411"/>
            <a:ext cx="10515600" cy="57741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3.2. The Physiographic Divisions of Ethiopia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209821"/>
            <a:ext cx="11633982" cy="5409661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Three major physiographic units can be identified in Ethiopia. These are: 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rabi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Western highlands and lowlands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rabi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South-eastern (Eastern) highlands and lowlands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rabi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Rift Valley </a:t>
            </a: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6" y="168176"/>
            <a:ext cx="10515600" cy="774358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3.2.1. The Western Highlands and Lowlands</a:t>
            </a:r>
            <a:b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8" y="741680"/>
            <a:ext cx="11549575" cy="5873113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physiographic unit includes </a:t>
            </a:r>
            <a:r>
              <a:rPr lang="en-GB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all the area west of the Rift Valley</a:t>
            </a:r>
            <a:r>
              <a:rPr lang="en-GB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It makes up about </a:t>
            </a:r>
            <a:r>
              <a:rPr lang="en-GB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44%</a:t>
            </a:r>
            <a:r>
              <a:rPr lang="en-GB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area of the country </a:t>
            </a:r>
            <a:endParaRPr lang="en-GB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region is further subdivided into four groups of highlands (76.3%) and four groups of lowlands (23.7%) </a:t>
            </a:r>
            <a:endParaRPr lang="en-GB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The Western Highlands (76.3%)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Tigray Plateau (13%)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North Central Massifs(53.3%)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Shewa Plateau/central highlands(11%)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Southwestern Highlands(22.7%)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The Western Lowlands(23.7%)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Tekeze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lowland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Abay-Dinder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lowland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Baro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lowland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Ghibe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lowland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11" y="163343"/>
            <a:ext cx="10515600" cy="618977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3.2.2. The South-eastern Highlands and Lowlands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82320"/>
            <a:ext cx="11451102" cy="568881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second largest in terms of area(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 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highlands make up 46% of the physiographic division while the rest is lowland.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subdivided into two units of highlands and two units of extensive lowlands.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Arsi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-Bale-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Sidama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Highlands            South-Eastern High land 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Hararghe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Plateau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Wabishebelle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plain (60%) and             South-Eastern Low Land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Ghenale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Plain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943600" y="2824480"/>
            <a:ext cx="470408" cy="97536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082675" y="4866640"/>
            <a:ext cx="470408" cy="9753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6945</Words>
  <Application>WPS Presentation</Application>
  <PresentationFormat>Widescreen</PresentationFormat>
  <Paragraphs>169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Cambria</vt:lpstr>
      <vt:lpstr>Times New Roman</vt:lpstr>
      <vt:lpstr>Microsoft YaHei</vt:lpstr>
      <vt:lpstr>Arial Unicode MS</vt:lpstr>
      <vt:lpstr>Calibri Light</vt:lpstr>
      <vt:lpstr>Calibri</vt:lpstr>
      <vt:lpstr>1_Office Theme</vt:lpstr>
      <vt:lpstr>PowerPoint 演示文稿</vt:lpstr>
      <vt:lpstr>3.1. Introduction </vt:lpstr>
      <vt:lpstr>PowerPoint 演示文稿</vt:lpstr>
      <vt:lpstr>Cont.…</vt:lpstr>
      <vt:lpstr>PowerPoint 演示文稿</vt:lpstr>
      <vt:lpstr> </vt:lpstr>
      <vt:lpstr>3.2. The Physiographic Divisions of Ethiopia</vt:lpstr>
      <vt:lpstr>3.2.1. The Western Highlands and Lowlands </vt:lpstr>
      <vt:lpstr>3.2.2. The South-eastern Highlands and Lowlands</vt:lpstr>
      <vt:lpstr>3.2.3. The Rift Valley </vt:lpstr>
      <vt:lpstr>PowerPoint 演示文稿</vt:lpstr>
      <vt:lpstr>PowerPoint 演示文稿</vt:lpstr>
      <vt:lpstr>3.3. The Impacts of Relief on Biophysical and Socioeconomic Conditions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 Abebe</dc:creator>
  <cp:lastModifiedBy>miheretab</cp:lastModifiedBy>
  <cp:revision>11</cp:revision>
  <dcterms:created xsi:type="dcterms:W3CDTF">2022-02-22T13:55:00Z</dcterms:created>
  <dcterms:modified xsi:type="dcterms:W3CDTF">2023-02-22T16:59:22Z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99E2EA32332A4E2C9497B6DF5F24A22A</vt:lpwstr>
  </property>
  <property fmtid="{D5CDD505-2E9C-101B-9397-08002B2CF9AE}" pid="3" name="KSOProductBuildVer">
    <vt:lpwstr>1033-11.2.0.11486</vt:lpwstr>
  </property>
</Properties>
</file>